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science night\logo_hir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484784"/>
            <a:ext cx="1769177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67744" y="5517232"/>
            <a:ext cx="648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/>
              <a:t>Интерактивная система  контроля и управления компьютерной сетью </a:t>
            </a:r>
            <a:br>
              <a:rPr lang="ru-RU" sz="2400" b="1" i="1" dirty="0"/>
            </a:br>
            <a:r>
              <a:rPr lang="ru-RU" sz="2400" b="1" i="1" dirty="0"/>
              <a:t>кампусов </a:t>
            </a:r>
            <a:r>
              <a:rPr lang="ru-RU" sz="2400" b="1" i="1" dirty="0" smtClean="0"/>
              <a:t>ХНУРЭ</a:t>
            </a:r>
            <a:endParaRPr lang="ru-RU" sz="2400" b="1" i="1" dirty="0"/>
          </a:p>
        </p:txBody>
      </p:sp>
      <p:pic>
        <p:nvPicPr>
          <p:cNvPr id="1027" name="Picture 3" descr="C:\Users\Стас\Desktop\science night\Безымянны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" y="0"/>
            <a:ext cx="4707616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Стас\Desktop\science night\imgr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6632"/>
            <a:ext cx="1152128" cy="1180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0349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5</TotalTime>
  <Words>7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Углы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Стас</dc:creator>
  <cp:lastModifiedBy>Стас</cp:lastModifiedBy>
  <cp:revision>2</cp:revision>
  <dcterms:created xsi:type="dcterms:W3CDTF">2013-09-25T18:43:50Z</dcterms:created>
  <dcterms:modified xsi:type="dcterms:W3CDTF">2013-09-25T18:59:54Z</dcterms:modified>
</cp:coreProperties>
</file>